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88" r:id="rId7"/>
    <p:sldId id="285" r:id="rId8"/>
    <p:sldId id="287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666ABA1-0750-E2AE-090A-14DCEB254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527432B-5D90-44DA-A021-4983B2BEA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gâteau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gorille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gourde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déguster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463F59C-996E-2BD6-655E-7CE5B7758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1AACD80-BEA1-4E5F-8849-87FFFFCA9BC0}"/>
              </a:ext>
            </a:extLst>
          </p:cNvPr>
          <p:cNvSpPr txBox="1"/>
          <p:nvPr/>
        </p:nvSpPr>
        <p:spPr>
          <a:xfrm>
            <a:off x="3009220" y="681036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D6D5FB84-CC3A-4368-BECC-5B4D50F00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2060591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â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teau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rage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rille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urde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ster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EAB2D5D-9390-38EB-0E4E-EC7088C8C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315C3C-61A5-481F-965B-B9EB14E0C26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CC559D-79B8-4110-BDF4-50A8EA37F031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571D158-3ED6-4F48-A8F5-27E3870AECBC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6D641219-6383-46C0-AD9B-77F651792ADF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3E2CB4F-3372-4C71-92B4-27C09E6A1CFE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AA7AD88-3E39-4415-B353-5A5D8BC23D4F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EA71A95C-8143-40E1-B333-635DC65F17E0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AE6167A0-211E-45D0-A01A-941C4FF8B7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B16A74A-B294-4EE6-E290-6A328D60A7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géant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geler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gilet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girafe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gyrophare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76A0C04-BA92-3201-B3EF-F13B097A7B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let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rafe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rophare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76198-9433-42F3-A18F-E11BC5E31003}"/>
              </a:ext>
            </a:extLst>
          </p:cNvPr>
          <p:cNvSpPr txBox="1"/>
          <p:nvPr/>
        </p:nvSpPr>
        <p:spPr>
          <a:xfrm>
            <a:off x="3113591" y="397298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888F94F-D5A6-D999-A4C5-2A82BCEDC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29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BC94A5E-A087-4D8F-9335-D46A023B960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2BF9039-A467-438A-AC20-836E17CE87A0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DA0C5C4-A66B-4B45-85CD-0D6EF94180DD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3B86D520-AC7A-425A-B215-8D608140F9A3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F8FD845-3F49-4219-AECF-FA27FB1CEFFA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27BE9F-C9B7-4EBF-BA19-EB4244B890E7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AF20618-C91C-4479-AE7A-6C18676C37D2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 28">
            <a:extLst>
              <a:ext uri="{FF2B5EF4-FFF2-40B4-BE49-F238E27FC236}">
                <a16:creationId xmlns:a16="http://schemas.microsoft.com/office/drawing/2014/main" id="{8DBEFB63-98BB-4B2F-B771-49006BC4C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6435707-1FA5-DACD-75B5-6CB948DBED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5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C45E75-F963-4D56-ABD4-2BE9CA5D7812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78C5E8-21F6-4412-88F1-B30A957D4A57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89A948B-43BF-4C0A-9E63-3FE7F779A044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53718D-C821-4974-88F0-99DAE761BA6B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833667D-56B4-4C91-96EC-7280D4D80DCE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A8F4-2A8C-4889-8285-F0BAF7357B99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50C914-13A8-4D13-814B-44D0BDAAD52F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999C48-B193-4EDB-91C5-BF159364F7BE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7C46A5-0252-4F84-BAD8-EA7B5F0C974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B9A41F2-5C1D-460E-AB34-F1858BD0E172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83AD1A-2260-4A9A-AFC4-E70E1AC0A90B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, y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8131297-8EF9-4A83-9DFF-607E4A095F8E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5FBD191-C547-4C41-8DBB-ABE334670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2C8534-84C0-4DA0-986A-D5A0A43DF7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56DB2FC-2BCB-FFF4-F008-0360848DA4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2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653" y="-186048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4503AD2-E63F-49C6-B085-8EE7D93EF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4228"/>
            <a:ext cx="5042095" cy="527421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agner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orille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dé_ustation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07CB664C-C769-495A-928D-D552DD842F15}"/>
              </a:ext>
            </a:extLst>
          </p:cNvPr>
          <p:cNvSpPr txBox="1">
            <a:spLocks/>
          </p:cNvSpPr>
          <p:nvPr/>
        </p:nvSpPr>
        <p:spPr>
          <a:xfrm>
            <a:off x="5711751" y="1294228"/>
            <a:ext cx="5042095" cy="5499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nei_e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rou_ir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_ilet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FBE976F-9B4F-4836-9C08-6E7665211886}"/>
              </a:ext>
            </a:extLst>
          </p:cNvPr>
          <p:cNvSpPr txBox="1"/>
          <p:nvPr/>
        </p:nvSpPr>
        <p:spPr>
          <a:xfrm>
            <a:off x="3004625" y="86965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1260B7-1D38-42DC-B17D-CD52DA6A7694}"/>
              </a:ext>
            </a:extLst>
          </p:cNvPr>
          <p:cNvSpPr txBox="1"/>
          <p:nvPr/>
        </p:nvSpPr>
        <p:spPr>
          <a:xfrm>
            <a:off x="7837010" y="879446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E720FFE-5F38-4FBC-B91B-FA8218987D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176</Words>
  <Application>Microsoft Office PowerPoint</Application>
  <PresentationFormat>Grand écran</PresentationFormat>
  <Paragraphs>72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Présentation PowerPoint</vt:lpstr>
      <vt:lpstr>La règle : </vt:lpstr>
      <vt:lpstr>Quelle est la règle ? </vt:lpstr>
      <vt:lpstr>Présentation PowerPoint</vt:lpstr>
      <vt:lpstr>La règle :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2022-08-06T14:40:04Z</dcterms:modified>
</cp:coreProperties>
</file>